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26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6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3045-6D7A-4CD6-9AE2-93E497809D7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C9E3-3B64-422F-B3A6-DC6BEAE9A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C9E3-3B64-422F-B3A6-DC6BEAE9AB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C9E3-3B64-422F-B3A6-DC6BEAE9AB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74AF-45EC-4041-9CB5-12D07675A1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701" y="616226"/>
            <a:ext cx="3889649" cy="229026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6184677"/>
            <a:ext cx="1894115" cy="67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6" y="745435"/>
            <a:ext cx="4190048" cy="19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49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8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1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3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9164" y="6356351"/>
            <a:ext cx="93889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005766"/>
            <a:ext cx="1841047" cy="85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8363" y="6356351"/>
            <a:ext cx="2057400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711D45-3046-4A0D-9D98-6334BAB4C097}" type="slidenum">
              <a:rPr lang="en-US" smtClean="0"/>
              <a:pPr/>
              <a:t>‹#›</a:t>
            </a:fld>
            <a:r>
              <a:rPr lang="en-US" dirty="0" smtClean="0"/>
              <a:t> of 24</a:t>
            </a:r>
            <a:endParaRPr lang="en-US" dirty="0"/>
          </a:p>
        </p:txBody>
      </p:sp>
      <p:pic>
        <p:nvPicPr>
          <p:cNvPr id="7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176963"/>
            <a:ext cx="1841047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9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6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5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0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FAE658-C815-41C7-B805-11BE378FE74E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7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50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erndstar.co.uk/Downloads/DVAP+ircDDB+VNC.rar" TargetMode="External"/><Relationship Id="rId2" Type="http://schemas.openxmlformats.org/officeDocument/2006/relationships/hyperlink" Target="https://www.dropbox.com/sh/mfyw3j6dwkpmriz/V56pE5JqT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rtableuniversalpower.com/DHAP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dstarinfo.com/DSTARHFNe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49" y="3087329"/>
            <a:ext cx="6858000" cy="196621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D-STAR </a:t>
            </a:r>
            <a:r>
              <a:rPr lang="en-US" sz="6700" dirty="0" err="1" smtClean="0"/>
              <a:t>InfoCon</a:t>
            </a:r>
            <a:r>
              <a:rPr lang="en-US" sz="6700" dirty="0" smtClean="0"/>
              <a:t> 2014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at Dayton </a:t>
            </a:r>
            <a:r>
              <a:rPr lang="en-US" sz="3600" dirty="0" smtClean="0"/>
              <a:t>Hamvention</a:t>
            </a:r>
            <a:r>
              <a:rPr lang="en-US" sz="3675" dirty="0" smtClean="0"/>
              <a:t/>
            </a:r>
            <a:br>
              <a:rPr lang="en-US" sz="3675" dirty="0" smtClean="0"/>
            </a:br>
            <a:r>
              <a:rPr lang="en-US" sz="1600" dirty="0" smtClean="0"/>
              <a:t>     </a:t>
            </a:r>
            <a:br>
              <a:rPr lang="en-US" sz="1600" dirty="0" smtClean="0"/>
            </a:br>
            <a:r>
              <a:rPr lang="en-US" sz="3100" i="1" dirty="0" smtClean="0">
                <a:latin typeface="Arial" panose="020B0604020202020204" pitchFamily="34" charset="0"/>
              </a:rPr>
              <a:t>Part 3 – Doing More With D-STAR</a:t>
            </a:r>
            <a:endParaRPr lang="en-US" i="1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5314549"/>
            <a:ext cx="6858000" cy="618523"/>
          </a:xfrm>
        </p:spPr>
        <p:txBody>
          <a:bodyPr/>
          <a:lstStyle/>
          <a:p>
            <a:r>
              <a:rPr lang="en-US" dirty="0" smtClean="0"/>
              <a:t>John Davis WB4QDX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-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radios, </a:t>
            </a:r>
            <a:r>
              <a:rPr lang="en-US" dirty="0"/>
              <a:t>R</a:t>
            </a:r>
            <a:r>
              <a:rPr lang="en-US" dirty="0" smtClean="0"/>
              <a:t>atflectors, TNCs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0482"/>
            <a:ext cx="6772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6860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10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Used to send/receive messages between stations, Internet email users</a:t>
            </a:r>
          </a:p>
          <a:p>
            <a:r>
              <a:rPr lang="en-US" dirty="0" smtClean="0"/>
              <a:t>Addressable to specific station</a:t>
            </a:r>
          </a:p>
          <a:p>
            <a:r>
              <a:rPr lang="en-US" dirty="0" smtClean="0"/>
              <a:t>Familiar email look and feel</a:t>
            </a:r>
          </a:p>
          <a:p>
            <a:r>
              <a:rPr lang="en-US" dirty="0" smtClean="0"/>
              <a:t>Message can be email, form or memo format</a:t>
            </a:r>
          </a:p>
          <a:p>
            <a:r>
              <a:rPr lang="en-US" dirty="0" smtClean="0"/>
              <a:t>Standard forms included (ICS-213, radiogram), create custom forms easily</a:t>
            </a:r>
          </a:p>
          <a:p>
            <a:r>
              <a:rPr lang="en-US" dirty="0" smtClean="0"/>
              <a:t>Station to station – can use callsign or tactical call for addressing</a:t>
            </a:r>
          </a:p>
          <a:p>
            <a:r>
              <a:rPr lang="en-US" dirty="0" smtClean="0"/>
              <a:t>Send and receive to Internet email addresses</a:t>
            </a:r>
          </a:p>
          <a:p>
            <a:r>
              <a:rPr lang="en-US" dirty="0" smtClean="0"/>
              <a:t>Compatible with Winlink 2000 addresses</a:t>
            </a:r>
          </a:p>
          <a:p>
            <a:r>
              <a:rPr lang="en-US" dirty="0" smtClean="0"/>
              <a:t>Supports attachments (small file size recommended)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11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Screen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73" y="1458112"/>
            <a:ext cx="7359253" cy="471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12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Chat provides broadcast messages</a:t>
            </a:r>
          </a:p>
          <a:p>
            <a:r>
              <a:rPr lang="en-US" dirty="0" smtClean="0"/>
              <a:t>Can filter on strings (callsign, keywords, etc.)</a:t>
            </a:r>
          </a:p>
          <a:p>
            <a:r>
              <a:rPr lang="en-US" dirty="0" smtClean="0"/>
              <a:t>Channels provide “chat rooms” off main channel</a:t>
            </a:r>
          </a:p>
          <a:p>
            <a:r>
              <a:rPr lang="en-US" dirty="0" smtClean="0"/>
              <a:t>Private chat with specific stations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13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 Screen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1" y="1372550"/>
            <a:ext cx="7573297" cy="48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14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unattended file transfers between stations</a:t>
            </a:r>
          </a:p>
          <a:p>
            <a:r>
              <a:rPr lang="en-US" dirty="0" smtClean="0"/>
              <a:t>View remote station files</a:t>
            </a:r>
          </a:p>
          <a:p>
            <a:r>
              <a:rPr lang="en-US" dirty="0" smtClean="0"/>
              <a:t>File transfers use error checking</a:t>
            </a:r>
          </a:p>
          <a:p>
            <a:r>
              <a:rPr lang="en-US" dirty="0" smtClean="0"/>
              <a:t>All file formats supported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15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Transfer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2" y="1330529"/>
            <a:ext cx="7561916" cy="484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16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DVAP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14168"/>
            <a:ext cx="7675350" cy="4662795"/>
          </a:xfrm>
        </p:spPr>
        <p:txBody>
          <a:bodyPr/>
          <a:lstStyle/>
          <a:p>
            <a:r>
              <a:rPr lang="en-US" sz="2400" dirty="0" smtClean="0"/>
              <a:t>Normal connection to DVAP is a PC, Laptop or Netbook (bulky) with Internet connection</a:t>
            </a:r>
          </a:p>
          <a:p>
            <a:endParaRPr lang="en-US" dirty="0"/>
          </a:p>
        </p:txBody>
      </p:sp>
      <p:pic>
        <p:nvPicPr>
          <p:cNvPr id="2052" name="Picture 4" descr="C:\Users\jdavis\Desktop\IMAG0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60" y="2262188"/>
            <a:ext cx="4098280" cy="39147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17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dirty="0" smtClean="0"/>
              <a:t> </a:t>
            </a:r>
            <a:r>
              <a:rPr lang="en-US" dirty="0" smtClean="0"/>
              <a:t>a Raspberry 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Credit card sized Linux computer with SD Card slot, 2 USB, Ethernet and HDMI ports powered by 5VDC micro-USB adapter</a:t>
            </a:r>
            <a:endParaRPr lang="en-US" sz="2400" dirty="0"/>
          </a:p>
        </p:txBody>
      </p:sp>
      <p:pic>
        <p:nvPicPr>
          <p:cNvPr id="4098" name="Picture 2" descr="http://upload.wikimedia.org/wikipedia/commons/d/d2/Raspberry_Pi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4724400" cy="348775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18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3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DVAP / Pi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602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DVAP connects to Pi through USB</a:t>
            </a:r>
          </a:p>
          <a:p>
            <a:r>
              <a:rPr lang="en-US" sz="2000" dirty="0" smtClean="0"/>
              <a:t>Wi-Fi adapter on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USB (external Internet source required)</a:t>
            </a:r>
          </a:p>
          <a:p>
            <a:r>
              <a:rPr lang="en-US" sz="2000" dirty="0" smtClean="0"/>
              <a:t>SD card with OS and DVAP software</a:t>
            </a:r>
          </a:p>
          <a:p>
            <a:r>
              <a:rPr lang="en-US" sz="2000" dirty="0" smtClean="0"/>
              <a:t>Micro USB power to AC or DC source</a:t>
            </a:r>
            <a:endParaRPr lang="en-US" sz="2000" dirty="0"/>
          </a:p>
        </p:txBody>
      </p:sp>
      <p:pic>
        <p:nvPicPr>
          <p:cNvPr id="1025" name="Picture 1" descr="C:\Users\jdavis\Desktop\IMAG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2143"/>
            <a:ext cx="4594225" cy="419045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19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8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D-RATS?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D-RATS is a free, easy to use, multi-platform data communications package that provides messaging, email, file transfer, mapping and position reporting written by Dan Smith, KK7DS</a:t>
            </a:r>
          </a:p>
          <a:p>
            <a:r>
              <a:rPr lang="en-US" dirty="0" smtClean="0"/>
              <a:t>Originally developed for use with D-STAR radio</a:t>
            </a:r>
          </a:p>
          <a:p>
            <a:pPr lvl="2"/>
            <a:r>
              <a:rPr lang="en-US" dirty="0" smtClean="0"/>
              <a:t>Also used with Internet connection (no radio)</a:t>
            </a:r>
          </a:p>
          <a:p>
            <a:pPr lvl="2"/>
            <a:r>
              <a:rPr lang="en-US" dirty="0" smtClean="0"/>
              <a:t>Developing AX.25/packet interface</a:t>
            </a:r>
          </a:p>
          <a:p>
            <a:r>
              <a:rPr lang="en-US" dirty="0" smtClean="0"/>
              <a:t>Download at www.d-rats.com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77" y="365126"/>
            <a:ext cx="8004073" cy="1325563"/>
          </a:xfrm>
        </p:spPr>
        <p:txBody>
          <a:bodyPr/>
          <a:lstStyle/>
          <a:p>
            <a:r>
              <a:rPr lang="en-US" dirty="0" smtClean="0"/>
              <a:t>Homebrew DVAP Package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0" b="8078"/>
          <a:stretch/>
        </p:blipFill>
        <p:spPr>
          <a:xfrm>
            <a:off x="2903932" y="1510301"/>
            <a:ext cx="3332482" cy="4602192"/>
          </a:xfrm>
        </p:spPr>
      </p:pic>
      <p:sp>
        <p:nvSpPr>
          <p:cNvPr id="8" name="TextBox 7"/>
          <p:cNvSpPr txBox="1"/>
          <p:nvPr/>
        </p:nvSpPr>
        <p:spPr>
          <a:xfrm>
            <a:off x="6548570" y="4721050"/>
            <a:ext cx="1874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USB CLA (12V to 5V USB)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5691883" y="4851855"/>
            <a:ext cx="856687" cy="398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9921" y="5638800"/>
            <a:ext cx="1348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Micro-USB Cable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546" y="4635325"/>
            <a:ext cx="1600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USB Adapter</a:t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(120VAC to 5V USB)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32" idx="1"/>
          </p:cNvCxnSpPr>
          <p:nvPr/>
        </p:nvCxnSpPr>
        <p:spPr>
          <a:xfrm flipH="1">
            <a:off x="5561123" y="2738617"/>
            <a:ext cx="1002237" cy="8372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3"/>
          </p:cNvCxnSpPr>
          <p:nvPr/>
        </p:nvCxnSpPr>
        <p:spPr>
          <a:xfrm>
            <a:off x="2576986" y="2089668"/>
            <a:ext cx="1308301" cy="3407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26751" y="4877466"/>
            <a:ext cx="1047964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2558265" y="5769605"/>
            <a:ext cx="117125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7249" y="3316231"/>
            <a:ext cx="1995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USB Charger/5VDC Supply</a:t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Anker 10,000 mAH or</a:t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48569" y="3706680"/>
            <a:ext cx="1874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DV Access Point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63360" y="2607812"/>
            <a:ext cx="1874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Raspberry Pi Model B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459" y="1958863"/>
            <a:ext cx="1874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Pelican 1050 or 1060 Case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>
            <a:stCxn id="31" idx="1"/>
          </p:cNvCxnSpPr>
          <p:nvPr/>
        </p:nvCxnSpPr>
        <p:spPr>
          <a:xfrm flipH="1">
            <a:off x="5188449" y="3837485"/>
            <a:ext cx="1360120" cy="3217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50040" y="3575875"/>
            <a:ext cx="1436556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20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Download image file and instructions </a:t>
            </a:r>
          </a:p>
          <a:p>
            <a:pPr lvl="1"/>
            <a:r>
              <a:rPr lang="en-US" sz="1400" dirty="0" err="1" smtClean="0"/>
              <a:t>DVAPtool</a:t>
            </a:r>
            <a:r>
              <a:rPr lang="en-US" sz="1400" dirty="0" smtClean="0"/>
              <a:t> version:</a:t>
            </a:r>
            <a:br>
              <a:rPr lang="en-US" sz="1400" dirty="0" smtClean="0"/>
            </a:br>
            <a:r>
              <a:rPr lang="en-US" sz="1400" dirty="0" smtClean="0">
                <a:hlinkClick r:id="rId2"/>
              </a:rPr>
              <a:t>https://www.dropbox.com/sh/mfyw3j6dwkpmriz/V56pE5JqTL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err="1" smtClean="0"/>
              <a:t>ircDDB</a:t>
            </a:r>
            <a:r>
              <a:rPr lang="en-US" sz="1400" dirty="0" smtClean="0"/>
              <a:t> version: </a:t>
            </a:r>
            <a:br>
              <a:rPr lang="en-US" sz="1400" dirty="0" smtClean="0"/>
            </a:br>
            <a:r>
              <a:rPr lang="en-US" sz="1600" dirty="0" smtClean="0">
                <a:hlinkClick r:id="rId3"/>
              </a:rPr>
              <a:t>http://www.westerndstar.co.uk/Downloads/DVAP+ircDDB+VNC.rar</a:t>
            </a:r>
            <a:endParaRPr lang="en-US" sz="1400" dirty="0" smtClean="0"/>
          </a:p>
          <a:p>
            <a:r>
              <a:rPr lang="en-US" sz="2000" dirty="0" smtClean="0"/>
              <a:t>Install OS image to SD card using Win32DiskImager</a:t>
            </a:r>
          </a:p>
          <a:p>
            <a:r>
              <a:rPr lang="en-US" sz="2000" dirty="0" smtClean="0"/>
              <a:t>Power up Pi with SD card installed, HDMI monitor, keyboard, mouse and Internet connection (Ethernet or Wi-Fi)</a:t>
            </a:r>
          </a:p>
          <a:p>
            <a:r>
              <a:rPr lang="en-US" sz="2000" dirty="0" smtClean="0"/>
              <a:t>Configure </a:t>
            </a:r>
            <a:r>
              <a:rPr lang="en-US" sz="2000" dirty="0" err="1" smtClean="0"/>
              <a:t>DVAPtool</a:t>
            </a:r>
            <a:r>
              <a:rPr lang="en-US" sz="2000" dirty="0" smtClean="0"/>
              <a:t> or </a:t>
            </a:r>
            <a:r>
              <a:rPr lang="en-US" sz="2000" dirty="0" err="1" smtClean="0"/>
              <a:t>DVAPnode</a:t>
            </a:r>
            <a:r>
              <a:rPr lang="en-US" sz="2000" dirty="0" smtClean="0"/>
              <a:t> and </a:t>
            </a:r>
            <a:r>
              <a:rPr lang="en-US" sz="2000" dirty="0" err="1" smtClean="0"/>
              <a:t>ircDDB</a:t>
            </a:r>
            <a:r>
              <a:rPr lang="en-US" sz="2000" dirty="0" smtClean="0"/>
              <a:t> </a:t>
            </a:r>
            <a:r>
              <a:rPr lang="en-US" sz="2000" dirty="0" smtClean="0"/>
              <a:t>per </a:t>
            </a:r>
            <a:r>
              <a:rPr lang="en-US" sz="2000" dirty="0" smtClean="0"/>
              <a:t>instructions</a:t>
            </a:r>
          </a:p>
          <a:p>
            <a:r>
              <a:rPr lang="en-US" sz="2000" dirty="0" smtClean="0"/>
              <a:t>Configure </a:t>
            </a:r>
            <a:r>
              <a:rPr lang="en-US" sz="2000" dirty="0" err="1" smtClean="0"/>
              <a:t>WiFi</a:t>
            </a:r>
            <a:r>
              <a:rPr lang="en-US" sz="2000" dirty="0" smtClean="0"/>
              <a:t> sources (Mobile Hotspots, home </a:t>
            </a:r>
            <a:r>
              <a:rPr lang="en-US" sz="2000" dirty="0" err="1" smtClean="0"/>
              <a:t>WiFi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r>
              <a:rPr lang="en-US" sz="2000" dirty="0" smtClean="0"/>
              <a:t>Can run “headless” after that…just power </a:t>
            </a:r>
            <a:r>
              <a:rPr lang="en-US" sz="2000" dirty="0" smtClean="0"/>
              <a:t>up, finds defined </a:t>
            </a:r>
            <a:r>
              <a:rPr lang="en-US" sz="2000" dirty="0" err="1" smtClean="0"/>
              <a:t>WiFi</a:t>
            </a:r>
            <a:r>
              <a:rPr lang="en-US" sz="2000" dirty="0" smtClean="0"/>
              <a:t> sources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21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9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" y="1500555"/>
            <a:ext cx="3454810" cy="31982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7" y="1531907"/>
            <a:ext cx="3456998" cy="31977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40000" y="4931595"/>
            <a:ext cx="7675350" cy="1245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Commercially available from Hardened </a:t>
            </a:r>
            <a:r>
              <a:rPr lang="en-US" sz="2000" dirty="0"/>
              <a:t>Power Systems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www.portableuniversalpower.com/DHAP.htm</a:t>
            </a:r>
            <a:endParaRPr lang="en-US" sz="2000" dirty="0" smtClean="0"/>
          </a:p>
          <a:p>
            <a:r>
              <a:rPr lang="en-US" sz="2000" dirty="0" smtClean="0"/>
              <a:t>User supplies DVAP (2m or 70cm)</a:t>
            </a:r>
          </a:p>
          <a:p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22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7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on 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907113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Icom IC-7100 and IC-9100 are both DV capable on HF</a:t>
            </a:r>
          </a:p>
          <a:p>
            <a:r>
              <a:rPr lang="en-US" sz="2400" dirty="0" smtClean="0"/>
              <a:t>Operates at similar bandwidth to AM</a:t>
            </a:r>
          </a:p>
          <a:p>
            <a:r>
              <a:rPr lang="en-US" sz="2400" dirty="0" smtClean="0"/>
              <a:t>D-STAR HF nets now operating several nights a week</a:t>
            </a:r>
          </a:p>
          <a:p>
            <a:r>
              <a:rPr lang="en-US" sz="2400" dirty="0" smtClean="0"/>
              <a:t>Net </a:t>
            </a:r>
            <a:r>
              <a:rPr lang="en-US" sz="2400" dirty="0"/>
              <a:t>info </a:t>
            </a:r>
            <a:r>
              <a:rPr lang="en-US" sz="2400" dirty="0" smtClean="0"/>
              <a:t>at 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www.dstarinfo.com/DSTARHFNet.aspx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95" y="4234888"/>
            <a:ext cx="2846159" cy="1949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6" y="4234888"/>
            <a:ext cx="5008509" cy="19420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23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98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63" y="254324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ID-5100 Demo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24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8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D-RATS?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D-RATS can be used for simple data communications between one or more stations</a:t>
            </a:r>
          </a:p>
          <a:p>
            <a:r>
              <a:rPr lang="en-US" dirty="0" smtClean="0"/>
              <a:t>Can be used to support Emergency Communications (adopted by GA ARES as one of three data applications)</a:t>
            </a:r>
          </a:p>
          <a:p>
            <a:r>
              <a:rPr lang="en-US" dirty="0" smtClean="0"/>
              <a:t>Use without radio on Internet</a:t>
            </a:r>
          </a:p>
          <a:p>
            <a:r>
              <a:rPr lang="en-US" dirty="0" smtClean="0"/>
              <a:t>Allows use of tactical calls while radio transmits legal FCC callsign</a:t>
            </a:r>
          </a:p>
          <a:p>
            <a:r>
              <a:rPr lang="en-US" dirty="0" smtClean="0"/>
              <a:t>Can be used for displaying positions of D-STAR GPS equipped stations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3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Use D-RATS?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Multi-platform</a:t>
            </a:r>
          </a:p>
          <a:p>
            <a:pPr lvl="2"/>
            <a:r>
              <a:rPr lang="en-US" sz="2400" dirty="0" smtClean="0"/>
              <a:t>Windows (2000, XP, 7)</a:t>
            </a:r>
          </a:p>
          <a:p>
            <a:pPr lvl="2"/>
            <a:r>
              <a:rPr lang="en-US" sz="2400" dirty="0" smtClean="0"/>
              <a:t>Mac OS</a:t>
            </a:r>
          </a:p>
          <a:p>
            <a:pPr lvl="2"/>
            <a:r>
              <a:rPr lang="en-US" sz="2400" dirty="0" smtClean="0"/>
              <a:t>Linux</a:t>
            </a:r>
          </a:p>
          <a:p>
            <a:r>
              <a:rPr lang="en-US" dirty="0" smtClean="0"/>
              <a:t>Multiple Interfaces</a:t>
            </a:r>
          </a:p>
          <a:p>
            <a:pPr lvl="2"/>
            <a:r>
              <a:rPr lang="en-US" sz="2400" dirty="0" smtClean="0"/>
              <a:t>D-STAR Radio</a:t>
            </a:r>
          </a:p>
          <a:p>
            <a:pPr lvl="2"/>
            <a:r>
              <a:rPr lang="en-US" sz="2400" dirty="0" smtClean="0"/>
              <a:t>Internet connection</a:t>
            </a:r>
          </a:p>
          <a:p>
            <a:pPr lvl="2"/>
            <a:r>
              <a:rPr lang="en-US" sz="2400" dirty="0" smtClean="0"/>
              <a:t>DV Dongle</a:t>
            </a:r>
          </a:p>
          <a:p>
            <a:pPr lvl="2"/>
            <a:r>
              <a:rPr lang="en-US" sz="2400" dirty="0"/>
              <a:t>KISS TNC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4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D-RATS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Messaging</a:t>
            </a:r>
            <a:r>
              <a:rPr lang="en-US" dirty="0" smtClean="0"/>
              <a:t> – radio messages, email, Winlink 2000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Chat</a:t>
            </a:r>
            <a:r>
              <a:rPr lang="en-US" dirty="0" smtClean="0"/>
              <a:t> – quick, simple keyboard-to-keyboard, multi-user, private channels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File Transfer </a:t>
            </a:r>
            <a:r>
              <a:rPr lang="en-US" dirty="0" smtClean="0"/>
              <a:t>– </a:t>
            </a:r>
            <a:r>
              <a:rPr lang="en-US" u="sng" dirty="0" smtClean="0"/>
              <a:t>unattended</a:t>
            </a:r>
            <a:r>
              <a:rPr lang="en-US" dirty="0" smtClean="0"/>
              <a:t> file sharing, upload/download from common shared site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Forms </a:t>
            </a:r>
            <a:r>
              <a:rPr lang="en-US" dirty="0" smtClean="0"/>
              <a:t>– Use predefined forms (NTS, ICS-213) or add custom forms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Mapping/Position Reporting </a:t>
            </a:r>
            <a:r>
              <a:rPr lang="en-US" dirty="0" smtClean="0"/>
              <a:t>– map download, GPS position reporting on 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5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Ratflector?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Bridges all connections defined (radio, Internet)</a:t>
            </a:r>
          </a:p>
          <a:p>
            <a:r>
              <a:rPr lang="en-US" sz="2400" dirty="0" smtClean="0"/>
              <a:t>Provides path from radios to Internet for email, Winlink 2000</a:t>
            </a:r>
          </a:p>
          <a:p>
            <a:r>
              <a:rPr lang="en-US" sz="2400" dirty="0" smtClean="0"/>
              <a:t>Allows both Internet-based and radio users to connect together</a:t>
            </a:r>
          </a:p>
          <a:p>
            <a:r>
              <a:rPr lang="en-US" sz="2400" dirty="0" smtClean="0"/>
              <a:t>Allows bridging of multiple Ratflectors</a:t>
            </a:r>
            <a:endParaRPr lang="en-US" sz="2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381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6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D-RATS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Getting Started document on </a:t>
            </a:r>
            <a:r>
              <a:rPr lang="en-US" dirty="0" err="1" smtClean="0"/>
              <a:t>GwinnettARES</a:t>
            </a:r>
            <a:r>
              <a:rPr lang="en-US" dirty="0" smtClean="0"/>
              <a:t> Yahoo Group in Files section</a:t>
            </a:r>
          </a:p>
          <a:p>
            <a:endParaRPr lang="en-US" sz="1400" dirty="0" smtClean="0"/>
          </a:p>
          <a:p>
            <a:r>
              <a:rPr lang="en-US" dirty="0" smtClean="0"/>
              <a:t>Download and install latest version </a:t>
            </a:r>
          </a:p>
          <a:p>
            <a:pPr lvl="2"/>
            <a:r>
              <a:rPr lang="en-US" dirty="0" smtClean="0"/>
              <a:t>www.d-rats.com/download</a:t>
            </a:r>
          </a:p>
          <a:p>
            <a:pPr lvl="2"/>
            <a:r>
              <a:rPr lang="en-US" dirty="0" smtClean="0"/>
              <a:t>Current version – 0.3.3</a:t>
            </a:r>
          </a:p>
          <a:p>
            <a:pPr lvl="2"/>
            <a:endParaRPr lang="en-US" sz="1400" dirty="0" smtClean="0"/>
          </a:p>
          <a:p>
            <a:r>
              <a:rPr lang="en-US" dirty="0" smtClean="0"/>
              <a:t>Setup preferences</a:t>
            </a:r>
          </a:p>
          <a:p>
            <a:pPr lvl="2"/>
            <a:r>
              <a:rPr lang="en-US" dirty="0" smtClean="0"/>
              <a:t>File / Preferences (General station information)</a:t>
            </a:r>
          </a:p>
          <a:p>
            <a:pPr lvl="2"/>
            <a:r>
              <a:rPr lang="en-US" dirty="0" smtClean="0"/>
              <a:t>File / Preferences / Radio (Com ports)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7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– General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callsign or tactical call for EmComm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17376"/>
            <a:ext cx="5867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8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-Paths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260573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9</a:t>
            </a:fld>
            <a:r>
              <a:rPr lang="en-US" smtClean="0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239</TotalTime>
  <Words>685</Words>
  <Application>Microsoft Office PowerPoint</Application>
  <PresentationFormat>On-screen Show (4:3)</PresentationFormat>
  <Paragraphs>134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Depth</vt:lpstr>
      <vt:lpstr>D-STAR InfoCon 2014 at Dayton Hamvention       Part 3 – Doing More With D-STAR</vt:lpstr>
      <vt:lpstr>What is D-RATS?</vt:lpstr>
      <vt:lpstr>Why Use D-RATS?</vt:lpstr>
      <vt:lpstr>Who Can Use D-RATS?</vt:lpstr>
      <vt:lpstr>D-RATS Functions</vt:lpstr>
      <vt:lpstr>What is a Ratflector?</vt:lpstr>
      <vt:lpstr>Getting Started With D-RATS</vt:lpstr>
      <vt:lpstr>Setup – General Info</vt:lpstr>
      <vt:lpstr>Setup -Paths</vt:lpstr>
      <vt:lpstr>Setup - Radio</vt:lpstr>
      <vt:lpstr>Messaging</vt:lpstr>
      <vt:lpstr>Messaging Screen</vt:lpstr>
      <vt:lpstr>Chat</vt:lpstr>
      <vt:lpstr>Chat Screen</vt:lpstr>
      <vt:lpstr>File Transfer</vt:lpstr>
      <vt:lpstr>File Transfer Screen</vt:lpstr>
      <vt:lpstr>Using a DVAP</vt:lpstr>
      <vt:lpstr>Add a Raspberry Pi?</vt:lpstr>
      <vt:lpstr>DVAP / Pi Configuration</vt:lpstr>
      <vt:lpstr>Homebrew DVAP Package</vt:lpstr>
      <vt:lpstr>Making It Work</vt:lpstr>
      <vt:lpstr>DHAP</vt:lpstr>
      <vt:lpstr>D-STAR on HF</vt:lpstr>
      <vt:lpstr>ID-5100 Demo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John Davis</cp:lastModifiedBy>
  <cp:revision>28</cp:revision>
  <dcterms:created xsi:type="dcterms:W3CDTF">2014-05-05T13:24:28Z</dcterms:created>
  <dcterms:modified xsi:type="dcterms:W3CDTF">2014-05-12T23:51:12Z</dcterms:modified>
</cp:coreProperties>
</file>