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7" autoAdjust="0"/>
    <p:restoredTop sz="94660"/>
  </p:normalViewPr>
  <p:slideViewPr>
    <p:cSldViewPr snapToGrid="0">
      <p:cViewPr varScale="1">
        <p:scale>
          <a:sx n="97" d="100"/>
          <a:sy n="97" d="100"/>
        </p:scale>
        <p:origin x="6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63045-6D7A-4CD6-9AE2-93E497809D7D}" type="datetimeFigureOut">
              <a:rPr lang="en-US" smtClean="0"/>
              <a:t>5/14/2014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DC9E3-3B64-422F-B3A6-DC6BEAE9A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45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dirty="0" smtClean="0"/>
              <a:t>D-STAR and the </a:t>
            </a:r>
            <a:br>
              <a:rPr lang="en-US" dirty="0" smtClean="0"/>
            </a:br>
            <a:r>
              <a:rPr lang="en-US" dirty="0" smtClean="0"/>
              <a:t>National Hurricane 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r>
              <a:rPr lang="en-US" dirty="0" smtClean="0"/>
              <a:t> of x</a:t>
            </a:r>
            <a:endParaRPr lang="en-US" dirty="0"/>
          </a:p>
        </p:txBody>
      </p:sp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942" y="6184677"/>
            <a:ext cx="1894115" cy="673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230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601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234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749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89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26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960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611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5320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09164" y="6356351"/>
            <a:ext cx="93889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r>
              <a:rPr lang="en-US" dirty="0" smtClean="0"/>
              <a:t> of x</a:t>
            </a:r>
            <a:endParaRPr lang="en-US" dirty="0"/>
          </a:p>
        </p:txBody>
      </p:sp>
      <p:pic>
        <p:nvPicPr>
          <p:cNvPr id="10" name="Picture 1" descr="C:\My Dropbox\InfoCon 2011\InfoCon_logo3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8673" y="185738"/>
            <a:ext cx="1682864" cy="1130344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683" y="6005766"/>
            <a:ext cx="1841047" cy="852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8363" y="6356351"/>
            <a:ext cx="2057400" cy="365125"/>
          </a:xfrm>
        </p:spPr>
        <p:txBody>
          <a:bodyPr/>
          <a:lstStyle>
            <a:lvl1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711D45-3046-4A0D-9D98-6334BAB4C097}" type="slidenum">
              <a:rPr lang="en-US" smtClean="0"/>
              <a:pPr/>
              <a:t>‹#›</a:t>
            </a:fld>
            <a:r>
              <a:rPr lang="en-US" dirty="0" smtClean="0"/>
              <a:t> of 19</a:t>
            </a:r>
            <a:endParaRPr lang="en-US" dirty="0"/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683" y="6176963"/>
            <a:ext cx="1841047" cy="68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999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20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27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6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5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459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99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70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0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1FAE658-C815-41C7-B805-11BE378FE74E}" type="slidenum">
              <a:rPr lang="en-US" smtClean="0"/>
              <a:pPr/>
              <a:t>‹#›</a:t>
            </a:fld>
            <a:r>
              <a:rPr lang="en-US" dirty="0" smtClean="0"/>
              <a:t> of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47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50" r:id="rId18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starinfo.com/hurrican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49" y="4139381"/>
            <a:ext cx="6858000" cy="914158"/>
          </a:xfrm>
        </p:spPr>
        <p:txBody>
          <a:bodyPr>
            <a:normAutofit fontScale="90000"/>
          </a:bodyPr>
          <a:lstStyle/>
          <a:p>
            <a:r>
              <a:rPr lang="en-US" sz="6700" dirty="0" smtClean="0"/>
              <a:t>National Hurricane Net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75" dirty="0" smtClean="0"/>
              <a:t/>
            </a:r>
            <a:br>
              <a:rPr lang="en-US" sz="3675" dirty="0" smtClean="0"/>
            </a:br>
            <a:r>
              <a:rPr lang="en-US" sz="1600" dirty="0" smtClean="0"/>
              <a:t>     </a:t>
            </a:r>
            <a:br>
              <a:rPr lang="en-US" sz="1600" dirty="0" smtClean="0"/>
            </a:br>
            <a:endParaRPr lang="en-US" i="1" dirty="0">
              <a:latin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5314549"/>
            <a:ext cx="6858000" cy="618523"/>
          </a:xfrm>
        </p:spPr>
        <p:txBody>
          <a:bodyPr/>
          <a:lstStyle/>
          <a:p>
            <a:r>
              <a:rPr lang="en-US" dirty="0" smtClean="0"/>
              <a:t>John Davis WB4QDX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987" y="216310"/>
            <a:ext cx="4433418" cy="3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47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Amateur Radio at NHC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563329"/>
            <a:ext cx="7675350" cy="4613634"/>
          </a:xfrm>
        </p:spPr>
        <p:txBody>
          <a:bodyPr/>
          <a:lstStyle/>
          <a:p>
            <a:r>
              <a:rPr lang="en-US" dirty="0" smtClean="0"/>
              <a:t>National Hurricane Center is located on campus of Florida International University in Miami, FL</a:t>
            </a:r>
          </a:p>
          <a:p>
            <a:r>
              <a:rPr lang="en-US" dirty="0" smtClean="0"/>
              <a:t>Hurricane hardened facility</a:t>
            </a:r>
          </a:p>
          <a:p>
            <a:r>
              <a:rPr lang="en-US" dirty="0" smtClean="0"/>
              <a:t>WX4NHC is Amateur Radio Station onsite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1D45-3046-4A0D-9D98-6334BAB4C097}" type="slidenum">
              <a:rPr lang="en-US" smtClean="0"/>
              <a:pPr/>
              <a:t>2</a:t>
            </a:fld>
            <a:r>
              <a:rPr lang="en-US" smtClean="0"/>
              <a:t> of 19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275" y="3893375"/>
            <a:ext cx="64008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836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WX4NHC Purpose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Collect </a:t>
            </a:r>
            <a:r>
              <a:rPr lang="en-US" dirty="0"/>
              <a:t>weather data “Surface Reports” from the Hurricane affected areas in real time for use by the Hurricane </a:t>
            </a:r>
            <a:r>
              <a:rPr lang="en-US" dirty="0" smtClean="0"/>
              <a:t>Forecasters</a:t>
            </a:r>
          </a:p>
          <a:p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back-up emergency communications to and from the Hurricane Center during and after a direct hit on </a:t>
            </a:r>
            <a:r>
              <a:rPr lang="en-US" dirty="0" smtClean="0"/>
              <a:t>Miami</a:t>
            </a:r>
          </a:p>
          <a:p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Hurricane Advisories over Ham Radio, when other sources are not available to the affected </a:t>
            </a:r>
            <a:r>
              <a:rPr lang="en-US" dirty="0" smtClean="0"/>
              <a:t>area</a:t>
            </a:r>
          </a:p>
          <a:p>
            <a:endParaRPr lang="en-US" dirty="0" smtClean="0"/>
          </a:p>
          <a:p>
            <a:r>
              <a:rPr lang="en-US" dirty="0" smtClean="0"/>
              <a:t>Enhance </a:t>
            </a:r>
            <a:r>
              <a:rPr lang="en-US" dirty="0"/>
              <a:t>and promote the accuracy and availability of weather data surface </a:t>
            </a:r>
            <a:r>
              <a:rPr lang="en-US" dirty="0" smtClean="0"/>
              <a:t>reports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1D45-3046-4A0D-9D98-6334BAB4C097}" type="slidenum">
              <a:rPr lang="en-US" smtClean="0"/>
              <a:pPr/>
              <a:t>3</a:t>
            </a:fld>
            <a:r>
              <a:rPr lang="en-US" smtClean="0"/>
              <a:t> of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98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WX4NHC Info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1D45-3046-4A0D-9D98-6334BAB4C097}" type="slidenum">
              <a:rPr lang="en-US" smtClean="0"/>
              <a:pPr/>
              <a:t>4</a:t>
            </a:fld>
            <a:r>
              <a:rPr lang="en-US" smtClean="0"/>
              <a:t> of 19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54" y="1369142"/>
            <a:ext cx="6607892" cy="476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16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D-STAR Reporting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1D45-3046-4A0D-9D98-6334BAB4C097}" type="slidenum">
              <a:rPr lang="en-US" smtClean="0"/>
              <a:pPr/>
              <a:t>5</a:t>
            </a:fld>
            <a:r>
              <a:rPr lang="en-US" dirty="0" smtClean="0"/>
              <a:t> of 19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054" y="1388806"/>
            <a:ext cx="6607892" cy="47653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8221" y="2240194"/>
            <a:ext cx="1054705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D-STAR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393879" y="2609526"/>
            <a:ext cx="1726057" cy="1274105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173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042739" cy="1325563"/>
          </a:xfrm>
        </p:spPr>
        <p:txBody>
          <a:bodyPr/>
          <a:lstStyle/>
          <a:p>
            <a:r>
              <a:rPr lang="en-US" dirty="0" smtClean="0"/>
              <a:t>D-STAR Reporting to WX4NHC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Adding D-STAR increases number of reporting stations</a:t>
            </a:r>
          </a:p>
          <a:p>
            <a:r>
              <a:rPr lang="en-US" dirty="0" smtClean="0"/>
              <a:t>Southeast D-STAR Weather Net will expand to operational mode during hurricane activation</a:t>
            </a:r>
          </a:p>
          <a:p>
            <a:r>
              <a:rPr lang="en-US" dirty="0" smtClean="0"/>
              <a:t>Repeaters will link to REF002A for voice</a:t>
            </a:r>
          </a:p>
          <a:p>
            <a:r>
              <a:rPr lang="en-US" dirty="0" smtClean="0"/>
              <a:t>Net Control Station will collect voice reports</a:t>
            </a:r>
          </a:p>
          <a:p>
            <a:r>
              <a:rPr lang="en-US" dirty="0" smtClean="0"/>
              <a:t>D-RATS can be used for reports and submitting forms </a:t>
            </a:r>
            <a:r>
              <a:rPr lang="en-US" dirty="0" smtClean="0"/>
              <a:t>(</a:t>
            </a:r>
            <a:r>
              <a:rPr lang="en-US" dirty="0" smtClean="0"/>
              <a:t>drat.seweather.net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Local observed weather conditions reportable to NCS</a:t>
            </a:r>
          </a:p>
          <a:p>
            <a:r>
              <a:rPr lang="en-US" dirty="0" smtClean="0"/>
              <a:t>NCS will relay info to WX4NHC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1D45-3046-4A0D-9D98-6334BAB4C097}" type="slidenum">
              <a:rPr lang="en-US" smtClean="0"/>
              <a:pPr/>
              <a:t>6</a:t>
            </a:fld>
            <a:r>
              <a:rPr lang="en-US" smtClean="0"/>
              <a:t> of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1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Weather station info is most accurate source</a:t>
            </a:r>
          </a:p>
          <a:p>
            <a:r>
              <a:rPr lang="en-US" dirty="0" smtClean="0"/>
              <a:t>Report temperature, wind speed, direction, rainfall rate, barometric pressure and time of report</a:t>
            </a:r>
          </a:p>
          <a:p>
            <a:r>
              <a:rPr lang="en-US" dirty="0" smtClean="0"/>
              <a:t>Use info format from form available at </a:t>
            </a:r>
            <a:r>
              <a:rPr lang="en-US" dirty="0" smtClean="0">
                <a:hlinkClick r:id="rId2"/>
              </a:rPr>
              <a:t>www.dstarinfo.com/hurricane</a:t>
            </a:r>
            <a:endParaRPr lang="en-US" dirty="0" smtClean="0"/>
          </a:p>
          <a:p>
            <a:r>
              <a:rPr lang="en-US" dirty="0" smtClean="0"/>
              <a:t>D-RATS form template to be available for import</a:t>
            </a:r>
          </a:p>
          <a:p>
            <a:r>
              <a:rPr lang="en-US" dirty="0" smtClean="0"/>
              <a:t>Be complete, be accurate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1D45-3046-4A0D-9D98-6334BAB4C097}" type="slidenum">
              <a:rPr lang="en-US" smtClean="0"/>
              <a:pPr/>
              <a:t>7</a:t>
            </a:fld>
            <a:r>
              <a:rPr lang="en-US" smtClean="0"/>
              <a:t> of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126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WX4NHC Net Test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WX4NHC will conduct a net test from 9a-6p ET on Saturday, May 31</a:t>
            </a:r>
          </a:p>
          <a:p>
            <a:r>
              <a:rPr lang="en-US" dirty="0" smtClean="0"/>
              <a:t>D-STAR net will be active on REF002A from 10a-12n for reporting</a:t>
            </a:r>
          </a:p>
          <a:p>
            <a:r>
              <a:rPr lang="en-US" dirty="0" smtClean="0"/>
              <a:t>D-RATS will be active on hurricane.gaares.org</a:t>
            </a:r>
          </a:p>
          <a:p>
            <a:r>
              <a:rPr lang="en-US" dirty="0" smtClean="0"/>
              <a:t>All station should report current local conditions for 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11D45-3046-4A0D-9D98-6334BAB4C097}" type="slidenum">
              <a:rPr lang="en-US" smtClean="0"/>
              <a:pPr/>
              <a:t>8</a:t>
            </a:fld>
            <a:r>
              <a:rPr lang="en-US" smtClean="0"/>
              <a:t> of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1907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173</TotalTime>
  <Words>287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Depth</vt:lpstr>
      <vt:lpstr>National Hurricane Net        </vt:lpstr>
      <vt:lpstr>Amateur Radio at NHC</vt:lpstr>
      <vt:lpstr>WX4NHC Purpose and Goals</vt:lpstr>
      <vt:lpstr>WX4NHC Info Flow</vt:lpstr>
      <vt:lpstr>Adding D-STAR Reporting</vt:lpstr>
      <vt:lpstr>D-STAR Reporting to WX4NHC</vt:lpstr>
      <vt:lpstr>How to Report</vt:lpstr>
      <vt:lpstr>WX4NHC Net Test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Davis</dc:creator>
  <cp:lastModifiedBy>John Davis</cp:lastModifiedBy>
  <cp:revision>22</cp:revision>
  <dcterms:created xsi:type="dcterms:W3CDTF">2014-05-05T13:24:28Z</dcterms:created>
  <dcterms:modified xsi:type="dcterms:W3CDTF">2014-05-14T18:17:26Z</dcterms:modified>
</cp:coreProperties>
</file>