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3" r:id="rId5"/>
    <p:sldId id="269" r:id="rId6"/>
    <p:sldId id="274" r:id="rId7"/>
    <p:sldId id="275" r:id="rId8"/>
    <p:sldId id="276" r:id="rId9"/>
    <p:sldId id="272" r:id="rId10"/>
    <p:sldId id="270" r:id="rId11"/>
    <p:sldId id="259" r:id="rId12"/>
    <p:sldId id="277" r:id="rId13"/>
    <p:sldId id="266" r:id="rId14"/>
    <p:sldId id="268" r:id="rId15"/>
    <p:sldId id="267" r:id="rId16"/>
    <p:sldId id="265" r:id="rId17"/>
    <p:sldId id="264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8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5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8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3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54" y="0"/>
            <a:ext cx="2220686" cy="46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0"/>
            <a:ext cx="1156998" cy="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6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3125-FF36-4653-9536-95325F0CFA2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1ECA-1065-494A-AA04-C34021F8B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4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D-STAR Dayton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D-STAR - Puberty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885241"/>
              </p:ext>
            </p:extLst>
          </p:nvPr>
        </p:nvGraphicFramePr>
        <p:xfrm>
          <a:off x="3975076" y="2693537"/>
          <a:ext cx="4368800" cy="182346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94464"/>
                <a:gridCol w="1274336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Event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ID-31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4/2012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ID-51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4/2013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ID-7100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7/2013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ID-5100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4/2014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RS-MS1A</a:t>
                      </a:r>
                      <a:r>
                        <a:rPr lang="en-US" sz="2000" baseline="0" dirty="0" smtClean="0">
                          <a:effectLst/>
                        </a:rPr>
                        <a:t> Android App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3/2014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D-STAR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Gateways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1,101 Gateways on US Trust Server</a:t>
            </a:r>
          </a:p>
          <a:p>
            <a:r>
              <a:rPr lang="en-US" dirty="0" smtClean="0"/>
              <a:t>Increase ~100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User Registrations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31,500 User Registrations</a:t>
            </a:r>
          </a:p>
          <a:p>
            <a:r>
              <a:rPr lang="en-US" dirty="0" smtClean="0"/>
              <a:t>Increase ~3,000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2" y="4505324"/>
            <a:ext cx="4762500" cy="128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2" y="4487709"/>
            <a:ext cx="4762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D-STAR Usage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2569086"/>
            <a:ext cx="10353761" cy="2795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9973" y="5501898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~2,200 Users /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Strength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D-STAR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1510 D-STAR Systems</a:t>
            </a:r>
            <a:br>
              <a:rPr lang="en-US" dirty="0" smtClean="0"/>
            </a:br>
            <a:r>
              <a:rPr lang="en-US" dirty="0" smtClean="0"/>
              <a:t>(includes </a:t>
            </a:r>
            <a:r>
              <a:rPr lang="en-US" dirty="0" err="1" smtClean="0"/>
              <a:t>IRCddb</a:t>
            </a:r>
            <a:r>
              <a:rPr lang="en-US" dirty="0" smtClean="0"/>
              <a:t> and non-Internet connected)</a:t>
            </a:r>
          </a:p>
          <a:p>
            <a:r>
              <a:rPr lang="en-US" dirty="0" smtClean="0"/>
              <a:t>2786 D-STAR Repeaters (Including DD)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Penetration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48 States plus DC</a:t>
            </a:r>
          </a:p>
          <a:p>
            <a:r>
              <a:rPr lang="en-US" dirty="0" smtClean="0"/>
              <a:t>48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5" y="1025570"/>
            <a:ext cx="115062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Strength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476" y="1523207"/>
            <a:ext cx="4879199" cy="823912"/>
          </a:xfrm>
        </p:spPr>
        <p:txBody>
          <a:bodyPr/>
          <a:lstStyle/>
          <a:p>
            <a:r>
              <a:rPr lang="en-US" dirty="0" smtClean="0"/>
              <a:t>Worldwide Leaders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1884971"/>
              </p:ext>
            </p:extLst>
          </p:nvPr>
        </p:nvGraphicFramePr>
        <p:xfrm>
          <a:off x="6507661" y="2547226"/>
          <a:ext cx="4997403" cy="3457575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2554452"/>
                <a:gridCol w="859809"/>
                <a:gridCol w="818866"/>
                <a:gridCol w="76427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State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Voice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Texas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Florida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California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Georgia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Alabama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Ohio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Washington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Connecticut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New Hampshire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Illinois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2" y="1523207"/>
            <a:ext cx="4865554" cy="823912"/>
          </a:xfrm>
        </p:spPr>
        <p:txBody>
          <a:bodyPr/>
          <a:lstStyle/>
          <a:p>
            <a:r>
              <a:rPr lang="en-US" dirty="0" smtClean="0"/>
              <a:t>US Leaders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723789"/>
              </p:ext>
            </p:extLst>
          </p:nvPr>
        </p:nvGraphicFramePr>
        <p:xfrm>
          <a:off x="642014" y="2561838"/>
          <a:ext cx="5171932" cy="3457575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3077960"/>
                <a:gridCol w="695989"/>
                <a:gridCol w="767990"/>
                <a:gridCol w="629993"/>
              </a:tblGrid>
              <a:tr h="222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Country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Voice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United States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Germany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Canada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United Kingdom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Italy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Sweden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Japan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Australia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Denmark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9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vs……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27204"/>
              </p:ext>
            </p:extLst>
          </p:nvPr>
        </p:nvGraphicFramePr>
        <p:xfrm>
          <a:off x="876550" y="1634556"/>
          <a:ext cx="10578736" cy="4866640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4430486"/>
                <a:gridCol w="2177143"/>
                <a:gridCol w="1776548"/>
                <a:gridCol w="21945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D-STAR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</a:t>
                      </a:r>
                      <a:r>
                        <a:rPr lang="en-US" sz="1600" baseline="0" dirty="0" smtClean="0"/>
                        <a:t> 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DMR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 Signs</a:t>
                      </a:r>
                      <a:r>
                        <a:rPr lang="en-US" sz="1600" baseline="0" dirty="0" smtClean="0"/>
                        <a:t> in Data 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Position Reporting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Front Panel Programmable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Ease of Programming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 of Box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Same</a:t>
                      </a:r>
                      <a:r>
                        <a:rPr lang="en-US" sz="1600" baseline="0" dirty="0" smtClean="0"/>
                        <a:t> as FM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Very Different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Voice Quality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Better, </a:t>
                      </a:r>
                      <a:r>
                        <a:rPr lang="en-US" sz="1600" dirty="0" err="1" smtClean="0"/>
                        <a:t>Bestest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Better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Repeater Linking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User Controlled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User Controlled</a:t>
                      </a:r>
                      <a:r>
                        <a:rPr lang="en-US" sz="1600" baseline="0" dirty="0" smtClean="0"/>
                        <a:t> ???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Pre-defined</a:t>
                      </a:r>
                      <a:r>
                        <a:rPr lang="en-US" sz="1600" baseline="0" dirty="0" smtClean="0"/>
                        <a:t> Channel Selection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Interconnection 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WIRES-X ???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C-Bridge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Repeaters Dual-Mode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Internet Accessible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Home-Grown</a:t>
                      </a:r>
                      <a:r>
                        <a:rPr lang="en-US" sz="1600" baseline="0" dirty="0" smtClean="0"/>
                        <a:t> Repeaters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GMSK</a:t>
                      </a:r>
                    </a:p>
                    <a:p>
                      <a:pPr algn="ctr"/>
                      <a:r>
                        <a:rPr lang="en-US" sz="1600" dirty="0" smtClean="0"/>
                        <a:t>6.25 kHz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4FSK</a:t>
                      </a:r>
                    </a:p>
                    <a:p>
                      <a:pPr algn="ctr"/>
                      <a:r>
                        <a:rPr lang="en-US" sz="1600" dirty="0" smtClean="0"/>
                        <a:t>12.5 kHz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4FSK TDMA</a:t>
                      </a:r>
                    </a:p>
                    <a:p>
                      <a:pPr algn="ctr"/>
                      <a:r>
                        <a:rPr lang="en-US" sz="1600" dirty="0" smtClean="0"/>
                        <a:t>2 </a:t>
                      </a:r>
                      <a:r>
                        <a:rPr lang="en-US" sz="1600" dirty="0" err="1" smtClean="0"/>
                        <a:t>Ch</a:t>
                      </a:r>
                      <a:r>
                        <a:rPr lang="en-US" sz="1600" dirty="0" smtClean="0"/>
                        <a:t> / 12.5 kHz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80" y="2146433"/>
            <a:ext cx="245416" cy="245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8" y="2024512"/>
            <a:ext cx="404706" cy="404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00" y="2050638"/>
            <a:ext cx="404706" cy="404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8" y="2739445"/>
            <a:ext cx="404706" cy="404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00" y="2765571"/>
            <a:ext cx="404706" cy="404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884" y="2861366"/>
            <a:ext cx="245416" cy="245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00" y="2884611"/>
            <a:ext cx="160960" cy="160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8" y="2384822"/>
            <a:ext cx="404706" cy="404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00" y="2408105"/>
            <a:ext cx="404706" cy="404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884" y="2518888"/>
            <a:ext cx="245416" cy="245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65" y="2480285"/>
            <a:ext cx="296401" cy="296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09" y="4875562"/>
            <a:ext cx="245416" cy="2454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46" y="4822043"/>
            <a:ext cx="404706" cy="404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532" y="4838193"/>
            <a:ext cx="404706" cy="4047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8" y="5194466"/>
            <a:ext cx="404706" cy="4047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36" y="5274111"/>
            <a:ext cx="245416" cy="2454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22" y="5274111"/>
            <a:ext cx="245416" cy="2454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8" y="5535677"/>
            <a:ext cx="404706" cy="4047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36" y="5615322"/>
            <a:ext cx="245416" cy="2454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22" y="5615322"/>
            <a:ext cx="245416" cy="2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1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D-STAR provides complete end-user control of repeater linking</a:t>
            </a:r>
          </a:p>
          <a:p>
            <a:r>
              <a:rPr lang="en-US" dirty="0" smtClean="0"/>
              <a:t>D-STAR provides reflectors</a:t>
            </a:r>
          </a:p>
          <a:p>
            <a:r>
              <a:rPr lang="en-US" dirty="0" smtClean="0"/>
              <a:t>Automated Linking functions</a:t>
            </a:r>
          </a:p>
          <a:p>
            <a:r>
              <a:rPr lang="en-US" dirty="0" smtClean="0"/>
              <a:t>Link commands may be stored 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6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trike="sngStrike" dirty="0" smtClean="0"/>
              <a:t>Introductions</a:t>
            </a:r>
          </a:p>
          <a:p>
            <a:r>
              <a:rPr lang="en-US" strike="sngStrike" dirty="0" smtClean="0"/>
              <a:t>A Brief History of D-STAR</a:t>
            </a:r>
          </a:p>
          <a:p>
            <a:r>
              <a:rPr lang="en-US" strike="sngStrike" dirty="0" smtClean="0"/>
              <a:t>Growth of D-STAR</a:t>
            </a:r>
          </a:p>
          <a:p>
            <a:r>
              <a:rPr lang="en-US" strike="sngStrike" dirty="0" smtClean="0"/>
              <a:t>D-STAR versus ……</a:t>
            </a:r>
          </a:p>
          <a:p>
            <a:r>
              <a:rPr lang="en-US" dirty="0" smtClean="0"/>
              <a:t>Trust Server Team Update</a:t>
            </a:r>
          </a:p>
          <a:p>
            <a:r>
              <a:rPr lang="en-US" dirty="0" smtClean="0"/>
              <a:t>A local net becomes the National Hurricane Net</a:t>
            </a:r>
          </a:p>
          <a:p>
            <a:r>
              <a:rPr lang="en-US" dirty="0"/>
              <a:t>Self-contained Hot-Spot - DHAP</a:t>
            </a:r>
          </a:p>
          <a:p>
            <a:r>
              <a:rPr lang="en-US" dirty="0"/>
              <a:t>D-STAR compatible Homebrew</a:t>
            </a:r>
          </a:p>
          <a:p>
            <a:r>
              <a:rPr lang="en-US" dirty="0" smtClean="0"/>
              <a:t>Corner </a:t>
            </a:r>
            <a:r>
              <a:rPr lang="en-US" dirty="0" smtClean="0"/>
              <a:t>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8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 Brief History of D-STAR</a:t>
            </a:r>
          </a:p>
          <a:p>
            <a:r>
              <a:rPr lang="en-US" dirty="0" smtClean="0"/>
              <a:t>Growth of D-STAR</a:t>
            </a:r>
          </a:p>
          <a:p>
            <a:r>
              <a:rPr lang="en-US" dirty="0" smtClean="0"/>
              <a:t>D-STAR versus ……</a:t>
            </a:r>
          </a:p>
          <a:p>
            <a:r>
              <a:rPr lang="en-US" dirty="0" smtClean="0"/>
              <a:t>Trust Server Team Update</a:t>
            </a:r>
          </a:p>
          <a:p>
            <a:r>
              <a:rPr lang="en-US" dirty="0" smtClean="0"/>
              <a:t>A local net becomes the National Hurricane Net</a:t>
            </a:r>
          </a:p>
          <a:p>
            <a:r>
              <a:rPr lang="en-US" dirty="0" smtClean="0"/>
              <a:t>Self-contained Hot-Spot - DHAP</a:t>
            </a:r>
          </a:p>
          <a:p>
            <a:r>
              <a:rPr lang="en-US" dirty="0" smtClean="0"/>
              <a:t>D-STAR compatible Homebrew</a:t>
            </a:r>
          </a:p>
          <a:p>
            <a:r>
              <a:rPr lang="en-US" dirty="0" smtClean="0"/>
              <a:t>Corner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D-STAR –Labor Pains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35267"/>
              </p:ext>
            </p:extLst>
          </p:nvPr>
        </p:nvGraphicFramePr>
        <p:xfrm>
          <a:off x="3388222" y="2094883"/>
          <a:ext cx="5496470" cy="397306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31694"/>
                <a:gridCol w="1364776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Event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Corporate </a:t>
                      </a:r>
                      <a:r>
                        <a:rPr lang="en-US" sz="2000" dirty="0">
                          <a:effectLst/>
                        </a:rPr>
                        <a:t>HQ Introduction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JARL published protocol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Tokyo HamFair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Dayton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TAPR  DCC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6/2002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D- STAR Introduced in Dayton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5/2003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ID- RP1D/VS  – 1.2GHz Repeater (K5TIT)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D-STAR Concept Article in QEX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ID-1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8/2003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IC2200H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3/2004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ID-800H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3/2005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2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Repeaters 2005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46" y="1553783"/>
            <a:ext cx="7958940" cy="51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D-STAR – Infancy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11843"/>
              </p:ext>
            </p:extLst>
          </p:nvPr>
        </p:nvGraphicFramePr>
        <p:xfrm>
          <a:off x="2502633" y="1532965"/>
          <a:ext cx="7165074" cy="517372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307152"/>
                <a:gridCol w="1857922"/>
              </a:tblGrid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Event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Gateway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V1 Released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D-STAR</a:t>
                      </a:r>
                      <a:r>
                        <a:rPr lang="en-US" sz="2000" baseline="0" dirty="0" smtClean="0">
                          <a:effectLst/>
                        </a:rPr>
                        <a:t> 101</a:t>
                      </a:r>
                      <a:r>
                        <a:rPr lang="en-US" sz="2000" dirty="0" smtClean="0">
                          <a:effectLst/>
                        </a:rPr>
                        <a:t> Class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8/2005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 Users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DSTAR Monitor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DSTARUsers.org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DPRS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RP2000, RP4000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5/2006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IC-91AD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5/2006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RP2C, RP2D, RP2V – Upgraded Repeater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7/2006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ID-2820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3/2007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Dayton Buy 10 ID-1 Get a RP2 Free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5/2007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534 Users / 36 Repeaters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5/2007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Huntsville Gateway Class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8/2007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b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DVDongle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12/2007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  <a:tr h="28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ID-92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2/2008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41" marR="5434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9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Repeaters 2006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84" y="1553784"/>
            <a:ext cx="7299870" cy="5251866"/>
          </a:xfrm>
        </p:spPr>
      </p:pic>
    </p:spTree>
    <p:extLst>
      <p:ext uri="{BB962C8B-B14F-4D97-AF65-F5344CB8AC3E}">
        <p14:creationId xmlns:p14="http://schemas.microsoft.com/office/powerpoint/2010/main" val="1412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Repeaters 2007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71" y="1522293"/>
            <a:ext cx="8065854" cy="5217297"/>
          </a:xfrm>
        </p:spPr>
      </p:pic>
    </p:spTree>
    <p:extLst>
      <p:ext uri="{BB962C8B-B14F-4D97-AF65-F5344CB8AC3E}">
        <p14:creationId xmlns:p14="http://schemas.microsoft.com/office/powerpoint/2010/main" val="29671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DSTARUsers.Org</a:t>
            </a:r>
            <a:r>
              <a:rPr lang="en-US" dirty="0" smtClean="0"/>
              <a:t> Last Heard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b="29606"/>
          <a:stretch/>
        </p:blipFill>
        <p:spPr>
          <a:xfrm>
            <a:off x="323615" y="1935921"/>
            <a:ext cx="11534120" cy="4053385"/>
          </a:xfrm>
        </p:spPr>
      </p:pic>
    </p:spTree>
    <p:extLst>
      <p:ext uri="{BB962C8B-B14F-4D97-AF65-F5344CB8AC3E}">
        <p14:creationId xmlns:p14="http://schemas.microsoft.com/office/powerpoint/2010/main" val="13292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D-STAR - Adolescence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02546"/>
              </p:ext>
            </p:extLst>
          </p:nvPr>
        </p:nvGraphicFramePr>
        <p:xfrm>
          <a:off x="2893326" y="1571340"/>
          <a:ext cx="6605515" cy="466610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104261"/>
                <a:gridCol w="1501254"/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Event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Icom</a:t>
                      </a:r>
                      <a:r>
                        <a:rPr lang="en-US" sz="2000" dirty="0">
                          <a:effectLst/>
                        </a:rPr>
                        <a:t> releases “G2” software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 </a:t>
                      </a:r>
                      <a:r>
                        <a:rPr lang="en-US" sz="2000" dirty="0">
                          <a:effectLst/>
                        </a:rPr>
                        <a:t>users had to </a:t>
                      </a:r>
                      <a:r>
                        <a:rPr lang="en-US" sz="2000" dirty="0" smtClean="0">
                          <a:effectLst/>
                        </a:rPr>
                        <a:t>re-register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Multi- </a:t>
                      </a:r>
                      <a:r>
                        <a:rPr lang="en-US" sz="2000" dirty="0">
                          <a:effectLst/>
                        </a:rPr>
                        <a:t>cast </a:t>
                      </a:r>
                      <a:r>
                        <a:rPr lang="en-US" sz="2000" dirty="0" smtClean="0">
                          <a:effectLst/>
                        </a:rPr>
                        <a:t>support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3/2008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</a:rPr>
                        <a:t>DPlus</a:t>
                      </a:r>
                      <a:r>
                        <a:rPr lang="en-US" sz="2000" dirty="0" smtClean="0">
                          <a:effectLst/>
                        </a:rPr>
                        <a:t> 2.0 released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3/2008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Chirp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D-RATS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DCHAT 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</a:rPr>
                        <a:t>DSTARInfo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4/2008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First contact to Japan from Dayton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5/2008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 Repeaters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8/2008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DVAP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2/2010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ID-80/ID-880H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4/2010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ID-9100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3/2011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1213</TotalTime>
  <Words>494</Words>
  <Application>Microsoft Office PowerPoint</Application>
  <PresentationFormat>Widescreen</PresentationFormat>
  <Paragraphs>260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Times New Roman</vt:lpstr>
      <vt:lpstr>Verdana</vt:lpstr>
      <vt:lpstr>Damask</vt:lpstr>
      <vt:lpstr>D-STAR Dayton 2014</vt:lpstr>
      <vt:lpstr>Schedule</vt:lpstr>
      <vt:lpstr>History of D-STAR –Labor Pains</vt:lpstr>
      <vt:lpstr>D-Star Repeaters 2005</vt:lpstr>
      <vt:lpstr>History of D-STAR – Infancy</vt:lpstr>
      <vt:lpstr>D-STAR Repeaters 2006</vt:lpstr>
      <vt:lpstr>D-STAR Repeaters 2007</vt:lpstr>
      <vt:lpstr>DSTARUsers.Org Last Heard List</vt:lpstr>
      <vt:lpstr>History of D-STAR - Adolescence</vt:lpstr>
      <vt:lpstr>History of D-STAR - Puberty</vt:lpstr>
      <vt:lpstr>Growth of D-STAR </vt:lpstr>
      <vt:lpstr>Daily D-STAR Usage</vt:lpstr>
      <vt:lpstr>D-STAR Strength</vt:lpstr>
      <vt:lpstr>PowerPoint Presentation</vt:lpstr>
      <vt:lpstr>D-STAR Strength</vt:lpstr>
      <vt:lpstr>D-STAR vs……</vt:lpstr>
      <vt:lpstr>Repeater Linking</vt:lpstr>
      <vt:lpstr>Schedule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D-STAR</dc:title>
  <dc:creator>Woodrick, Ed</dc:creator>
  <cp:lastModifiedBy>John Davis</cp:lastModifiedBy>
  <cp:revision>59</cp:revision>
  <dcterms:created xsi:type="dcterms:W3CDTF">2014-04-29T17:36:31Z</dcterms:created>
  <dcterms:modified xsi:type="dcterms:W3CDTF">2014-05-16T22:29:59Z</dcterms:modified>
</cp:coreProperties>
</file>